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98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ber%20Y7and%208%20Bk1%20Link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ber%20Y7and%208%20Bk1%20Link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285728" y="0"/>
          <a:ext cx="6238879" cy="8828800"/>
        </p:xfrm>
        <a:graphic>
          <a:graphicData uri="http://schemas.openxmlformats.org/presentationml/2006/ole">
            <p:oleObj spid="_x0000_s2052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57166" y="0"/>
          <a:ext cx="6238879" cy="8828800"/>
        </p:xfrm>
        <a:graphic>
          <a:graphicData uri="http://schemas.openxmlformats.org/presentationml/2006/ole">
            <p:oleObj spid="_x0000_s4098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Office Theme</vt:lpstr>
      <vt:lpstr>D:\Merry Xmas From Rachel\Maths Resources\Figure it Out Series\Number Y7and 8 Bk1 Link.pdf</vt:lpstr>
      <vt:lpstr>D:\Merry Xmas From Rachel\Maths Resources\Figure it Out Series\Number Y7and 8 Bk1 Link.pdf</vt:lpstr>
      <vt:lpstr>Slide 1</vt:lpstr>
      <vt:lpstr>Slide 2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fisher</dc:creator>
  <cp:lastModifiedBy>laura fisher</cp:lastModifiedBy>
  <cp:revision>5</cp:revision>
  <dcterms:created xsi:type="dcterms:W3CDTF">2010-04-21T19:58:19Z</dcterms:created>
  <dcterms:modified xsi:type="dcterms:W3CDTF">2010-04-21T20:09:39Z</dcterms:modified>
</cp:coreProperties>
</file>